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74"/>
    <p:restoredTop sz="94694"/>
  </p:normalViewPr>
  <p:slideViewPr>
    <p:cSldViewPr snapToGrid="0">
      <p:cViewPr varScale="1">
        <p:scale>
          <a:sx n="93" d="100"/>
          <a:sy n="93" d="100"/>
        </p:scale>
        <p:origin x="21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E93228-1942-E04A-BE60-9F64A4D1F866}" type="datetimeFigureOut">
              <a:rPr lang="en-US" smtClean="0"/>
              <a:t>4/24/26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D2822-322D-C040-A5DB-CE91A8C05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2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D2822-322D-C040-A5DB-CE91A8C05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29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D1F8D-3D50-AEA1-B361-BBF70DABD5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2F1AB6-15AF-2CBF-09C1-7CFF0481A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24E0F-3FA3-72AA-6DA3-6366C5DC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D8F42-FABA-EF1A-3C8C-9D7DD3248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FEFD4-B01D-20D2-605F-7D0BF9C15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73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C7A72-F997-B577-1A9F-4376BCD92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23D59-4EB8-3E1E-08B8-A8628C6CC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031D8-3DAC-82F6-7C3F-BDA658E3A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DE1AE-9CC9-4322-82EA-9EF3F8B86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47423-6038-2C5F-D902-377FF857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4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867EA-28C0-2A62-EBE9-E25BF2784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CF3DF-1786-1216-21E7-3C643F65D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C8993-5A94-C5F1-D1AF-4A143AD02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4F6E8-C905-C128-4948-0FDE16DAD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3245F-06BF-3163-CFD9-D3164E1A6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86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E9F42-C884-2B92-C6D8-03C5D099A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B7FF3-F239-088C-91AE-AF490904C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2BFCE0-599A-5F84-15B6-25458C6C55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873E10-0E81-5E48-66F9-C7F9B4DEC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6B3926-1852-3947-FB10-8DAFC6C2F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0F613-E7AC-B42A-C4F3-025849CC1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5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7173C-9610-3F08-ED7D-7D7BE9C49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E3A68-31DE-2E17-FF54-E487EFBFD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18486D-ADF2-70F8-5886-E495BD51B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8D436F-E66A-97B1-57D4-F85E9B7369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39D4D7-D779-844A-0641-15A06EFBBC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85F9BA-DFFC-39DC-2779-5925C05B8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0E6B70-DC64-4662-A5AC-2C267DBC0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BA9430-6F0E-D17C-41DB-DF4200EFE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79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0D84-149C-BBB7-5C49-EA7492F9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C8FECE-4601-575C-5822-8306C3BB6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F55B4-E212-1224-0977-16C750BC8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58D09C-4984-358B-D9BA-C9149938F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79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51A7FB-23C5-E0B1-8D03-53E1B2F07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D87CC4-FBDB-07AF-B737-AA3B9273F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1F5F6-7984-5403-E923-7441AC976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7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5D584-388C-573D-9B69-4DA569F94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CB0E7-09E6-F6BB-5FB1-413D53888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DC160-5C02-9802-3C3C-C3BE2A15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53E945-D60D-7895-C03E-FC84B8DCB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6D374-4FB1-0CF3-83BF-BECFC2960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3691BD-9C54-7B47-CEDC-144247948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4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DA954-A43E-D505-F994-3C4195B30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C0BBC6-4C56-2758-862D-D5451B710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D8A0E-98A8-1893-D10F-659D2D98C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9DCD6-49AE-C7DF-4AED-0372E5B16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D1E0F4-E926-8365-5334-FEF3E4461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E56F47-0330-5A72-F3FC-1CAAEEEA1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53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86757-01D9-1741-D1B6-F39FC993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1DB6D3-B58A-D162-0C15-0DE8DE839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48582-D826-0381-682C-BA7D3E7BC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A4EA7-DFE4-7312-CDF4-B4CEF295A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AEE8A-8F9B-FF97-E23E-AE3519BC9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22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25D34C-4D7F-F40E-E4E0-5566C96584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B1B157-51D1-0F44-5DCB-C7E86EBB6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CE3E8-B4E3-AFAE-C11D-9CF565902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5B434-3199-7D7D-82CA-425C3699C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0F5AD-BD42-5A02-97BC-0E4A15FE6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3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4366FA-E4A7-A672-BC65-06164E3B2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4ED21-C393-5645-B802-6D81983AF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FEC36-CD71-3BA8-FC75-BD37B3778A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3653CA-6023-E54A-BCE7-3391EC37353F}" type="datetimeFigureOut">
              <a:rPr lang="en-US" smtClean="0"/>
              <a:t>4/24/26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F2B0A-C70E-7A5A-CC44-3BD151516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E91CD-7CA4-8F43-29E5-EF036DE2E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556966-8AA0-9942-A94D-A13B692A3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6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367DE-106E-FD9A-B84A-123CEF2BF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2183" y="976202"/>
            <a:ext cx="5088081" cy="1655763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Your Legacy will resound in Eternity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84814C-1ABD-0322-EBB5-28FD9A95E0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2958" y="2825645"/>
            <a:ext cx="4426529" cy="3007125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Generously including your church and favorite ministries in your Will  will make a difference both here on earth  and in eternity.</a:t>
            </a:r>
            <a:br>
              <a:rPr lang="en-US" sz="2800" dirty="0"/>
            </a:br>
            <a:endParaRPr lang="en-US" sz="1500" dirty="0"/>
          </a:p>
          <a:p>
            <a:r>
              <a:rPr lang="en-US" sz="1800" b="1" dirty="0">
                <a:solidFill>
                  <a:srgbClr val="FF0000"/>
                </a:solidFill>
              </a:rPr>
              <a:t>FREE </a:t>
            </a:r>
            <a:r>
              <a:rPr lang="en-US" sz="1800" b="1" dirty="0"/>
              <a:t>| </a:t>
            </a:r>
            <a:r>
              <a:rPr lang="en-US" sz="1800" b="1" dirty="0">
                <a:solidFill>
                  <a:srgbClr val="FF0000"/>
                </a:solidFill>
              </a:rPr>
              <a:t>CONFIDENTIAL</a:t>
            </a:r>
            <a:r>
              <a:rPr lang="en-US" sz="1800" b="1" dirty="0"/>
              <a:t> | </a:t>
            </a:r>
            <a:r>
              <a:rPr lang="en-US" sz="1800" b="1" dirty="0">
                <a:solidFill>
                  <a:srgbClr val="FF0000"/>
                </a:solidFill>
              </a:rPr>
              <a:t>NO OBLIGATION</a:t>
            </a:r>
          </a:p>
          <a:p>
            <a:r>
              <a:rPr lang="en-US" sz="1800" dirty="0"/>
              <a:t>All done over the phone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4726A9-8E37-36BF-D250-42452402D0C7}"/>
              </a:ext>
            </a:extLst>
          </p:cNvPr>
          <p:cNvSpPr txBox="1"/>
          <p:nvPr/>
        </p:nvSpPr>
        <p:spPr>
          <a:xfrm>
            <a:off x="-15586" y="5666220"/>
            <a:ext cx="12205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/>
              <a:t>fmcic.ca</a:t>
            </a:r>
            <a:r>
              <a:rPr lang="en-US" sz="5400" b="1" dirty="0"/>
              <a:t>/</a:t>
            </a:r>
            <a:r>
              <a:rPr lang="en-US" sz="5400" b="1" dirty="0">
                <a:solidFill>
                  <a:srgbClr val="FF0000"/>
                </a:solidFill>
              </a:rPr>
              <a:t>leave-a-legacy   </a:t>
            </a:r>
          </a:p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BFEC3D-BCB0-0C8D-75CD-9924202032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000"/>
          <a:stretch/>
        </p:blipFill>
        <p:spPr>
          <a:xfrm>
            <a:off x="-15586" y="469904"/>
            <a:ext cx="7034646" cy="506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27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3073</TotalTime>
  <Words>46</Words>
  <Application>Microsoft Macintosh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Ebrima</vt:lpstr>
      <vt:lpstr>Office Theme</vt:lpstr>
      <vt:lpstr>Your Legacy will resound in Eternity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Leave a Legacy Month</dc:title>
  <dc:creator>Sandy Crozier</dc:creator>
  <cp:lastModifiedBy>Sandy Crozier</cp:lastModifiedBy>
  <cp:revision>4</cp:revision>
  <dcterms:created xsi:type="dcterms:W3CDTF">2026-04-24T15:15:05Z</dcterms:created>
  <dcterms:modified xsi:type="dcterms:W3CDTF">2026-04-26T18:28:44Z</dcterms:modified>
</cp:coreProperties>
</file>